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61" r:id="rId1"/>
  </p:sldMasterIdLst>
  <p:handoutMasterIdLst>
    <p:handoutMasterId r:id="rId25"/>
  </p:handoutMasterIdLst>
  <p:sldIdLst>
    <p:sldId id="256" r:id="rId2"/>
    <p:sldId id="257" r:id="rId3"/>
    <p:sldId id="258" r:id="rId4"/>
    <p:sldId id="259" r:id="rId5"/>
    <p:sldId id="292" r:id="rId6"/>
    <p:sldId id="260" r:id="rId7"/>
    <p:sldId id="262" r:id="rId8"/>
    <p:sldId id="279" r:id="rId9"/>
    <p:sldId id="263" r:id="rId10"/>
    <p:sldId id="283" r:id="rId11"/>
    <p:sldId id="265" r:id="rId12"/>
    <p:sldId id="280" r:id="rId13"/>
    <p:sldId id="266" r:id="rId14"/>
    <p:sldId id="268" r:id="rId15"/>
    <p:sldId id="285" r:id="rId16"/>
    <p:sldId id="270" r:id="rId17"/>
    <p:sldId id="271" r:id="rId18"/>
    <p:sldId id="293" r:id="rId19"/>
    <p:sldId id="286" r:id="rId20"/>
    <p:sldId id="287" r:id="rId21"/>
    <p:sldId id="289" r:id="rId22"/>
    <p:sldId id="288" r:id="rId23"/>
    <p:sldId id="291" r:id="rId24"/>
  </p:sldIdLst>
  <p:sldSz cx="12192000" cy="6858000"/>
  <p:notesSz cx="6858000" cy="9144000"/>
  <p:embeddedFontLs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Trebuchet MS" panose="020B0603020202020204" pitchFamily="34" charset="0"/>
      <p:regular r:id="rId32"/>
      <p:bold r:id="rId33"/>
      <p:italic r:id="rId34"/>
      <p:bold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Wingdings 3" panose="05040102010807070707" pitchFamily="18" charset="2"/>
      <p:regular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407" autoAdjust="0"/>
  </p:normalViewPr>
  <p:slideViewPr>
    <p:cSldViewPr snapToGrid="0">
      <p:cViewPr varScale="1">
        <p:scale>
          <a:sx n="62" d="100"/>
          <a:sy n="62" d="100"/>
        </p:scale>
        <p:origin x="828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2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58B493-66E1-5F0F-C95B-D81B8CBC4E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D7A456-2BF1-0DB1-BAEF-772879DFF9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7773E-9E55-499A-A796-599B57212417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E002D-A3A9-AC33-370A-97986F29F4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C32B4-B8C2-987F-8DF4-C49A138392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167B2-79DE-41C9-A277-5FEEB00191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390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73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13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5589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549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2303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5581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10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31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368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673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33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72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8082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03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78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86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05F72-133D-4970-BA23-A82B7E7676A2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6188D7D-5F32-4647-B052-A8DBBA995F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384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wmf"/><Relationship Id="rId12" Type="http://schemas.openxmlformats.org/officeDocument/2006/relationships/image" Target="../media/image24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8.gif"/><Relationship Id="rId11" Type="http://schemas.openxmlformats.org/officeDocument/2006/relationships/image" Target="../media/image23.jpeg"/><Relationship Id="rId5" Type="http://schemas.openxmlformats.org/officeDocument/2006/relationships/image" Target="../media/image17.gif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977A76-6419-1282-767B-FB2E26400527}"/>
              </a:ext>
            </a:extLst>
          </p:cNvPr>
          <p:cNvSpPr txBox="1"/>
          <p:nvPr/>
        </p:nvSpPr>
        <p:spPr>
          <a:xfrm>
            <a:off x="654854" y="1019173"/>
            <a:ext cx="9095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CHỮ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01DB3-9322-1259-5947-5EB84123912B}"/>
              </a:ext>
            </a:extLst>
          </p:cNvPr>
          <p:cNvSpPr txBox="1"/>
          <p:nvPr/>
        </p:nvSpPr>
        <p:spPr>
          <a:xfrm>
            <a:off x="1544868" y="186912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dạng chữ cái g, 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27631-8444-E7C8-E2C8-23E77DA1EB6B}"/>
              </a:ext>
            </a:extLst>
          </p:cNvPr>
          <p:cNvSpPr txBox="1"/>
          <p:nvPr/>
        </p:nvSpPr>
        <p:spPr>
          <a:xfrm>
            <a:off x="2250433" y="2782369"/>
            <a:ext cx="67161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B23BE7-DAAA-6420-40FD-CCD23DDA3FD5}"/>
              </a:ext>
            </a:extLst>
          </p:cNvPr>
          <p:cNvSpPr txBox="1"/>
          <p:nvPr/>
        </p:nvSpPr>
        <p:spPr>
          <a:xfrm>
            <a:off x="2058921" y="3607684"/>
            <a:ext cx="577506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5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5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</a:t>
            </a:r>
          </a:p>
        </p:txBody>
      </p:sp>
    </p:spTree>
    <p:extLst>
      <p:ext uri="{BB962C8B-B14F-4D97-AF65-F5344CB8AC3E}">
        <p14:creationId xmlns:p14="http://schemas.microsoft.com/office/powerpoint/2010/main" val="25228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ED0DF83-508F-1103-B23F-C1851449AD01}"/>
              </a:ext>
            </a:extLst>
          </p:cNvPr>
          <p:cNvSpPr txBox="1"/>
          <p:nvPr/>
        </p:nvSpPr>
        <p:spPr>
          <a:xfrm>
            <a:off x="874388" y="212706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Cấu tạo của chữ 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EA9C1F-C258-6279-06C1-8E6F0BCA8253}"/>
              </a:ext>
            </a:extLst>
          </p:cNvPr>
          <p:cNvSpPr txBox="1">
            <a:spLocks/>
          </p:cNvSpPr>
          <p:nvPr/>
        </p:nvSpPr>
        <p:spPr>
          <a:xfrm>
            <a:off x="4316576" y="135607"/>
            <a:ext cx="2627183" cy="3589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0" b="1" dirty="0">
                <a:solidFill>
                  <a:srgbClr val="00B0F0"/>
                </a:solidFill>
                <a:latin typeface=".VnAvant" panose="020B7200000000000000" pitchFamily="34" charset="0"/>
              </a:rPr>
              <a:t>g</a:t>
            </a:r>
            <a:endParaRPr lang="vi-VN" sz="30000" b="1" dirty="0">
              <a:solidFill>
                <a:srgbClr val="00B0F0"/>
              </a:solidFill>
            </a:endParaRPr>
          </a:p>
        </p:txBody>
      </p:sp>
      <p:pic>
        <p:nvPicPr>
          <p:cNvPr id="14" name="Picture 13" descr="net 1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24" y="8184683"/>
            <a:ext cx="2362200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DEA9C1F-C258-6279-06C1-8E6F0BCA8253}"/>
              </a:ext>
            </a:extLst>
          </p:cNvPr>
          <p:cNvSpPr txBox="1">
            <a:spLocks/>
          </p:cNvSpPr>
          <p:nvPr/>
        </p:nvSpPr>
        <p:spPr>
          <a:xfrm>
            <a:off x="941696" y="6146085"/>
            <a:ext cx="2627183" cy="3589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0" b="1" dirty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vi-VN" sz="30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-0.00556 L 0.27161 -0.8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-4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2 -0.02385 L -0.08307 -0.940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-4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51" y="658751"/>
            <a:ext cx="10418296" cy="1320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chữ “g” in hoa, in thường, viết thường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6070" y="1690688"/>
            <a:ext cx="23991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4876" y="1690687"/>
            <a:ext cx="20977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5364" y="5034757"/>
            <a:ext cx="1667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6470" y="4995490"/>
            <a:ext cx="2545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44753" y="4995489"/>
            <a:ext cx="2909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488" y="1690687"/>
            <a:ext cx="1398326" cy="30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27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A9C1F-C258-6279-06C1-8E6F0BCA8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373" y="566649"/>
            <a:ext cx="3389701" cy="5841242"/>
          </a:xfrm>
        </p:spPr>
        <p:txBody>
          <a:bodyPr>
            <a:noAutofit/>
          </a:bodyPr>
          <a:lstStyle/>
          <a:p>
            <a:pPr algn="ctr"/>
            <a:r>
              <a:rPr lang="en-US" sz="35000" b="1" dirty="0">
                <a:solidFill>
                  <a:srgbClr val="00B0F0"/>
                </a:solidFill>
                <a:latin typeface=".VnAvant" panose="020B7200000000000000" pitchFamily="34" charset="0"/>
              </a:rPr>
              <a:t>y</a:t>
            </a:r>
            <a:endParaRPr lang="vi-VN" sz="35000" b="1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E7582-BD3A-406E-2600-71FF033FE55D}"/>
              </a:ext>
            </a:extLst>
          </p:cNvPr>
          <p:cNvSpPr txBox="1"/>
          <p:nvPr/>
        </p:nvSpPr>
        <p:spPr>
          <a:xfrm>
            <a:off x="874388" y="212706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 thiệu chữ y</a:t>
            </a:r>
          </a:p>
        </p:txBody>
      </p:sp>
    </p:spTree>
    <p:extLst>
      <p:ext uri="{BB962C8B-B14F-4D97-AF65-F5344CB8AC3E}">
        <p14:creationId xmlns:p14="http://schemas.microsoft.com/office/powerpoint/2010/main" val="248011668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E7582-BD3A-406E-2600-71FF033FE55D}"/>
              </a:ext>
            </a:extLst>
          </p:cNvPr>
          <p:cNvSpPr txBox="1"/>
          <p:nvPr/>
        </p:nvSpPr>
        <p:spPr>
          <a:xfrm>
            <a:off x="874388" y="212706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Phát âm chữ 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EA9C1F-C258-6279-06C1-8E6F0BCA8253}"/>
              </a:ext>
            </a:extLst>
          </p:cNvPr>
          <p:cNvSpPr txBox="1">
            <a:spLocks/>
          </p:cNvSpPr>
          <p:nvPr/>
        </p:nvSpPr>
        <p:spPr>
          <a:xfrm>
            <a:off x="3775373" y="566649"/>
            <a:ext cx="3389701" cy="58412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0" b="1">
                <a:solidFill>
                  <a:srgbClr val="00B0F0"/>
                </a:solidFill>
                <a:latin typeface=".VnAvant" panose="020B7200000000000000" pitchFamily="34" charset="0"/>
              </a:rPr>
              <a:t>y</a:t>
            </a:r>
            <a:endParaRPr lang="vi-VN" sz="35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5132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ED0DF83-508F-1103-B23F-C1851449AD01}"/>
              </a:ext>
            </a:extLst>
          </p:cNvPr>
          <p:cNvSpPr txBox="1"/>
          <p:nvPr/>
        </p:nvSpPr>
        <p:spPr>
          <a:xfrm>
            <a:off x="874388" y="212706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Cấu tạo của chữ 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55306" y="1284287"/>
            <a:ext cx="36449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45000" b="1">
                <a:solidFill>
                  <a:srgbClr val="FF33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0" name="Picture 9" descr="net-xien-n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4" y="6597650"/>
            <a:ext cx="262096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et-xien-d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26" y="7085012"/>
            <a:ext cx="26574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95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2.96296E-6 L 0.3112 -0.8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-4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2.96296E-6 L -0.03711 -0.8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-4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ED0DF83-508F-1103-B23F-C1851449AD01}"/>
              </a:ext>
            </a:extLst>
          </p:cNvPr>
          <p:cNvSpPr txBox="1"/>
          <p:nvPr/>
        </p:nvSpPr>
        <p:spPr>
          <a:xfrm>
            <a:off x="874388" y="212706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Cấu tạo của chữ 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55306" y="1284287"/>
            <a:ext cx="36449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45000" b="1">
                <a:solidFill>
                  <a:srgbClr val="FF33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0" name="Picture 9" descr="net-xien-n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4" y="6597650"/>
            <a:ext cx="262096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et-xien-d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26" y="7085012"/>
            <a:ext cx="26574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3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2.96296E-6 L 0.3112 -0.8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-4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2.96296E-6 L -0.03711 -0.8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-4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51" y="658751"/>
            <a:ext cx="10418296" cy="1320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chữ “y” in hoa, in thường, viết thường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4182" y="1690688"/>
            <a:ext cx="22743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4876" y="1690687"/>
            <a:ext cx="20977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5364" y="5034757"/>
            <a:ext cx="1667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6470" y="4995490"/>
            <a:ext cx="2545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44753" y="4995489"/>
            <a:ext cx="2909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650" y="1482928"/>
            <a:ext cx="1576149" cy="35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F1D493-8D06-22FC-8338-CCEFF2D7D58E}"/>
              </a:ext>
            </a:extLst>
          </p:cNvPr>
          <p:cNvSpPr txBox="1"/>
          <p:nvPr/>
        </p:nvSpPr>
        <p:spPr>
          <a:xfrm>
            <a:off x="874388" y="526605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 sánh chữ cái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g,y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7876" y="1785937"/>
            <a:ext cx="20977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7876" y="1785937"/>
            <a:ext cx="20977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5772085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192000" cy="687678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F1D493-8D06-22FC-8338-CCEFF2D7D58E}"/>
              </a:ext>
            </a:extLst>
          </p:cNvPr>
          <p:cNvSpPr txBox="1"/>
          <p:nvPr/>
        </p:nvSpPr>
        <p:spPr>
          <a:xfrm>
            <a:off x="1142994" y="106207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 sánh chữ cái g, 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37F57-F7C1-C124-AC60-A1F6B707ABE3}"/>
              </a:ext>
            </a:extLst>
          </p:cNvPr>
          <p:cNvSpPr txBox="1"/>
          <p:nvPr/>
        </p:nvSpPr>
        <p:spPr>
          <a:xfrm>
            <a:off x="1142995" y="604444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95343" y="3392753"/>
            <a:ext cx="1985368" cy="299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25000" b="1" dirty="0">
                <a:solidFill>
                  <a:srgbClr val="FF33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8" name="Picture 7" descr="net-xien-n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53" y="4045416"/>
            <a:ext cx="1444924" cy="189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et-xien-d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89" y="4334005"/>
            <a:ext cx="1383691" cy="23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DEA9C1F-C258-6279-06C1-8E6F0BCA8253}"/>
              </a:ext>
            </a:extLst>
          </p:cNvPr>
          <p:cNvSpPr txBox="1">
            <a:spLocks/>
          </p:cNvSpPr>
          <p:nvPr/>
        </p:nvSpPr>
        <p:spPr>
          <a:xfrm>
            <a:off x="7168662" y="2801768"/>
            <a:ext cx="2627183" cy="3589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5000" b="1" dirty="0">
                <a:solidFill>
                  <a:srgbClr val="00B0F0"/>
                </a:solidFill>
                <a:latin typeface=".VnAvant" panose="020B7200000000000000" pitchFamily="34" charset="0"/>
              </a:rPr>
              <a:t>g</a:t>
            </a:r>
            <a:endParaRPr lang="vi-VN" sz="25000" b="1" dirty="0">
              <a:solidFill>
                <a:srgbClr val="00B0F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EA9C1F-C258-6279-06C1-8E6F0BCA8253}"/>
              </a:ext>
            </a:extLst>
          </p:cNvPr>
          <p:cNvSpPr txBox="1">
            <a:spLocks/>
          </p:cNvSpPr>
          <p:nvPr/>
        </p:nvSpPr>
        <p:spPr>
          <a:xfrm>
            <a:off x="6214821" y="2751664"/>
            <a:ext cx="4387801" cy="3206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5000" b="1" dirty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vi-VN" sz="25000" b="1" dirty="0">
              <a:solidFill>
                <a:srgbClr val="00B050"/>
              </a:solidFill>
            </a:endParaRPr>
          </a:p>
        </p:txBody>
      </p:sp>
      <p:pic>
        <p:nvPicPr>
          <p:cNvPr id="12" name="Picture 11" descr="net 1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4" y="4175371"/>
            <a:ext cx="1941535" cy="254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3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05925 -0.343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17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0987 -0.428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09505 -0.442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21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11953 -0.296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257349" y="995784"/>
            <a:ext cx="3644900" cy="39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0000" b="1" dirty="0">
                <a:solidFill>
                  <a:srgbClr val="FF33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2" name="Picture 11" descr="net-xien-n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65" y="6858000"/>
            <a:ext cx="1878837" cy="24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net-xien-d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57" y="6994272"/>
            <a:ext cx="1799215" cy="28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DEA9C1F-C258-6279-06C1-8E6F0BCA8253}"/>
              </a:ext>
            </a:extLst>
          </p:cNvPr>
          <p:cNvSpPr txBox="1">
            <a:spLocks/>
          </p:cNvSpPr>
          <p:nvPr/>
        </p:nvSpPr>
        <p:spPr>
          <a:xfrm>
            <a:off x="6454679" y="867911"/>
            <a:ext cx="2627183" cy="3589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0" b="1" dirty="0">
                <a:solidFill>
                  <a:srgbClr val="00B0F0"/>
                </a:solidFill>
                <a:latin typeface=".VnAvant" panose="020B7200000000000000" pitchFamily="34" charset="0"/>
              </a:rPr>
              <a:t>g</a:t>
            </a:r>
            <a:endParaRPr lang="vi-VN" sz="30000" b="1" dirty="0">
              <a:solidFill>
                <a:srgbClr val="00B0F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DEA9C1F-C258-6279-06C1-8E6F0BCA8253}"/>
              </a:ext>
            </a:extLst>
          </p:cNvPr>
          <p:cNvSpPr txBox="1">
            <a:spLocks/>
          </p:cNvSpPr>
          <p:nvPr/>
        </p:nvSpPr>
        <p:spPr>
          <a:xfrm>
            <a:off x="4260778" y="6109379"/>
            <a:ext cx="4387801" cy="3206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0" b="1" dirty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vi-VN" sz="30000" b="1" dirty="0">
              <a:solidFill>
                <a:srgbClr val="00B050"/>
              </a:solidFill>
            </a:endParaRPr>
          </a:p>
        </p:txBody>
      </p:sp>
      <p:pic>
        <p:nvPicPr>
          <p:cNvPr id="17" name="Picture 16" descr="net 1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427" y="6858000"/>
            <a:ext cx="2362200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F1D493-8D06-22FC-8338-CCEFF2D7D58E}"/>
              </a:ext>
            </a:extLst>
          </p:cNvPr>
          <p:cNvSpPr txBox="1"/>
          <p:nvPr/>
        </p:nvSpPr>
        <p:spPr>
          <a:xfrm>
            <a:off x="778854" y="271095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 sánh chữ cái g, 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537F57-F7C1-C124-AC60-A1F6B707ABE3}"/>
              </a:ext>
            </a:extLst>
          </p:cNvPr>
          <p:cNvSpPr txBox="1"/>
          <p:nvPr/>
        </p:nvSpPr>
        <p:spPr>
          <a:xfrm>
            <a:off x="696966" y="990771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8786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0183 -0.7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4.44444E-6 L 0.00247 -0.6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10182 -0.763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834 L -0.1819 -0.636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977A76-6419-1282-767B-FB2E26400527}"/>
              </a:ext>
            </a:extLst>
          </p:cNvPr>
          <p:cNvSpPr txBox="1"/>
          <p:nvPr/>
        </p:nvSpPr>
        <p:spPr>
          <a:xfrm>
            <a:off x="716184" y="-148764"/>
            <a:ext cx="919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bài: Em đi chơi thuyền</a:t>
            </a:r>
          </a:p>
        </p:txBody>
      </p:sp>
      <p:pic>
        <p:nvPicPr>
          <p:cNvPr id="3" name="edich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700" y="1382316"/>
            <a:ext cx="9734550" cy="547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0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D3530-2689-487E-86D8-FCDDDD97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 descr="9102010174810202">
            <a:extLst>
              <a:ext uri="{FF2B5EF4-FFF2-40B4-BE49-F238E27FC236}">
                <a16:creationId xmlns:a16="http://schemas.microsoft.com/office/drawing/2014/main" id="{E1647588-7775-4EDC-B528-6F07E276E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CF815C-100D-4F54-88F4-2366CB8B8D65}"/>
              </a:ext>
            </a:extLst>
          </p:cNvPr>
          <p:cNvSpPr/>
          <p:nvPr/>
        </p:nvSpPr>
        <p:spPr>
          <a:xfrm>
            <a:off x="2581318" y="2814558"/>
            <a:ext cx="8153835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Trò chơi 1: Tai thính mắt tinh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ái Ô Tô beat - nhạc không lời - Bậc Thang Vàng channel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718" y="4184792"/>
            <a:ext cx="1120332" cy="112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51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96065-E7BE-4432-BA35-CF980B66E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17 Video nền đẹp cho bài giảng mầm non | Hình nền video đẹp - YouTube">
            <a:extLst>
              <a:ext uri="{FF2B5EF4-FFF2-40B4-BE49-F238E27FC236}">
                <a16:creationId xmlns:a16="http://schemas.microsoft.com/office/drawing/2014/main" id="{22544B13-8DFF-4CD2-A41C-8C8381388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3175"/>
            <a:ext cx="1217295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12C0D-550D-4356-9FE1-19C90A110D2B}"/>
              </a:ext>
            </a:extLst>
          </p:cNvPr>
          <p:cNvSpPr/>
          <p:nvPr/>
        </p:nvSpPr>
        <p:spPr>
          <a:xfrm>
            <a:off x="2848471" y="742493"/>
            <a:ext cx="800251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Trò chơi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 xem đội nào nhanh</a:t>
            </a:r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6" name="ảo thuật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37357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55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12C0D-550D-4356-9FE1-19C90A110D2B}"/>
              </a:ext>
            </a:extLst>
          </p:cNvPr>
          <p:cNvSpPr/>
          <p:nvPr/>
        </p:nvSpPr>
        <p:spPr>
          <a:xfrm>
            <a:off x="3724771" y="2503959"/>
            <a:ext cx="441338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Trò chơi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 khéo tay</a:t>
            </a:r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6" name="Em đi qua ngã tư đường phố - nhạc beat - nhạc không lời- nhạc chủ đề giao thô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7250" y="4984851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97A3DAFD-A4F6-4311-AC2F-D5DD92C424D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1371600"/>
            <a:ext cx="2971800" cy="1981200"/>
            <a:chOff x="1992" y="960"/>
            <a:chExt cx="1200" cy="600"/>
          </a:xfrm>
        </p:grpSpPr>
        <p:pic>
          <p:nvPicPr>
            <p:cNvPr id="43044" name="Picture 4" descr="HOAVAN~1">
              <a:extLst>
                <a:ext uri="{FF2B5EF4-FFF2-40B4-BE49-F238E27FC236}">
                  <a16:creationId xmlns:a16="http://schemas.microsoft.com/office/drawing/2014/main" id="{7B6D04AE-8308-407A-8D9F-6862DD7850D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5" name="Picture 5" descr="HOAVAN~1">
              <a:extLst>
                <a:ext uri="{FF2B5EF4-FFF2-40B4-BE49-F238E27FC236}">
                  <a16:creationId xmlns:a16="http://schemas.microsoft.com/office/drawing/2014/main" id="{A6AFE8D0-9D4D-47CF-9523-8CB431CA10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6" name="Picture 6" descr="HOAVAN~1">
              <a:extLst>
                <a:ext uri="{FF2B5EF4-FFF2-40B4-BE49-F238E27FC236}">
                  <a16:creationId xmlns:a16="http://schemas.microsoft.com/office/drawing/2014/main" id="{15341026-9DD5-4A6E-AFD5-4AE8967769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1" name="Picture 10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CB1677A2-40BA-41BD-B917-6C8713789B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3" y="5943600"/>
            <a:ext cx="157807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1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BD377A71-FA65-45EC-B056-E3C52A5F07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2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D5252BCC-33D3-4BE8-B3B8-7704461C5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3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BC03CD57-BDED-4F75-BE22-41DB24827F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4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44A30A57-70E2-4EC4-8911-7964FC83E6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5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0297C2A6-03AB-4CC1-9B38-74CFF5BD70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5943600"/>
            <a:ext cx="15573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Firewrk8">
            <a:extLst>
              <a:ext uri="{FF2B5EF4-FFF2-40B4-BE49-F238E27FC236}">
                <a16:creationId xmlns:a16="http://schemas.microsoft.com/office/drawing/2014/main" id="{498F2AF1-63A3-4113-87AD-44FD9794A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Firewrk8">
            <a:extLst>
              <a:ext uri="{FF2B5EF4-FFF2-40B4-BE49-F238E27FC236}">
                <a16:creationId xmlns:a16="http://schemas.microsoft.com/office/drawing/2014/main" id="{D8614CDE-44B3-4849-B66B-A3021A30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9050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Firewrk5">
            <a:extLst>
              <a:ext uri="{FF2B5EF4-FFF2-40B4-BE49-F238E27FC236}">
                <a16:creationId xmlns:a16="http://schemas.microsoft.com/office/drawing/2014/main" id="{3BB37FFE-19FC-42E8-9277-99149A191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00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Firewrk5">
            <a:extLst>
              <a:ext uri="{FF2B5EF4-FFF2-40B4-BE49-F238E27FC236}">
                <a16:creationId xmlns:a16="http://schemas.microsoft.com/office/drawing/2014/main" id="{8B22855C-E5C9-479B-9135-F07FBB2A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766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Firewrk8">
            <a:extLst>
              <a:ext uri="{FF2B5EF4-FFF2-40B4-BE49-F238E27FC236}">
                <a16:creationId xmlns:a16="http://schemas.microsoft.com/office/drawing/2014/main" id="{F660993C-C67B-4787-BF78-E04A35B83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1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21" descr="heartandleafbar">
            <a:extLst>
              <a:ext uri="{FF2B5EF4-FFF2-40B4-BE49-F238E27FC236}">
                <a16:creationId xmlns:a16="http://schemas.microsoft.com/office/drawing/2014/main" id="{C36CEE93-7C95-4C77-838E-80131B86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81000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22" descr="heartandleafbar">
            <a:extLst>
              <a:ext uri="{FF2B5EF4-FFF2-40B4-BE49-F238E27FC236}">
                <a16:creationId xmlns:a16="http://schemas.microsoft.com/office/drawing/2014/main" id="{3049EC4B-3B9F-4A3D-865E-FD409387A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100" y="381000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23" descr="heartandleafbar">
            <a:extLst>
              <a:ext uri="{FF2B5EF4-FFF2-40B4-BE49-F238E27FC236}">
                <a16:creationId xmlns:a16="http://schemas.microsoft.com/office/drawing/2014/main" id="{E2F27FE0-8CA9-4D86-9606-8D228B18B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929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24" descr="heartandleafbar">
            <a:extLst>
              <a:ext uri="{FF2B5EF4-FFF2-40B4-BE49-F238E27FC236}">
                <a16:creationId xmlns:a16="http://schemas.microsoft.com/office/drawing/2014/main" id="{CE468D84-29D2-4AFD-BE8B-14B6F1CB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25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F56DE628-6A1C-4E62-BD0E-7E19AFC2E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26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E3CB9E38-27F8-4976-9453-D98F2F8B89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23" y="0"/>
            <a:ext cx="157807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27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4BEDA863-A03A-4BDA-8F9C-A90ADEE31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28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E70A3356-6506-4B3C-918D-820CF2DEBA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799" y="0"/>
            <a:ext cx="1565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29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1BE017CB-400E-4145-871A-EE11AE331F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1242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30" descr="Firewrk8">
            <a:extLst>
              <a:ext uri="{FF2B5EF4-FFF2-40B4-BE49-F238E27FC236}">
                <a16:creationId xmlns:a16="http://schemas.microsoft.com/office/drawing/2014/main" id="{89D6AD1F-BE1B-42CF-A2AC-2AB6737C7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1054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Picture 31" descr="Firewrk8">
            <a:extLst>
              <a:ext uri="{FF2B5EF4-FFF2-40B4-BE49-F238E27FC236}">
                <a16:creationId xmlns:a16="http://schemas.microsoft.com/office/drawing/2014/main" id="{70B88FD1-3E89-411D-A2EB-449C6F431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816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8" name="Picture 32" descr="Firewrk8">
            <a:extLst>
              <a:ext uri="{FF2B5EF4-FFF2-40B4-BE49-F238E27FC236}">
                <a16:creationId xmlns:a16="http://schemas.microsoft.com/office/drawing/2014/main" id="{1536506A-7DBF-4598-9328-49B10D2F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9220200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9" name="Picture 33" descr="Firewrk8">
            <a:extLst>
              <a:ext uri="{FF2B5EF4-FFF2-40B4-BE49-F238E27FC236}">
                <a16:creationId xmlns:a16="http://schemas.microsoft.com/office/drawing/2014/main" id="{190400D6-67D8-4E4D-9526-FA2F75DAB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313113"/>
            <a:ext cx="9144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34" descr="Firewrk8">
            <a:extLst>
              <a:ext uri="{FF2B5EF4-FFF2-40B4-BE49-F238E27FC236}">
                <a16:creationId xmlns:a16="http://schemas.microsoft.com/office/drawing/2014/main" id="{66B90E68-B624-49CA-87B3-5E3798FD0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01"/>
            <a:ext cx="914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6" name="Picture 33" descr="Card043">
            <a:extLst>
              <a:ext uri="{FF2B5EF4-FFF2-40B4-BE49-F238E27FC236}">
                <a16:creationId xmlns:a16="http://schemas.microsoft.com/office/drawing/2014/main" id="{7D37F812-8BFB-4E1B-A5EF-D7D500984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3379788"/>
            <a:ext cx="74612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7" name="Picture 34" descr="Card043">
            <a:extLst>
              <a:ext uri="{FF2B5EF4-FFF2-40B4-BE49-F238E27FC236}">
                <a16:creationId xmlns:a16="http://schemas.microsoft.com/office/drawing/2014/main" id="{E7195433-A704-424C-B29A-AB4012F9D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3379788"/>
            <a:ext cx="74612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8" name="Picture 35" descr="Card043">
            <a:extLst>
              <a:ext uri="{FF2B5EF4-FFF2-40B4-BE49-F238E27FC236}">
                <a16:creationId xmlns:a16="http://schemas.microsoft.com/office/drawing/2014/main" id="{D90DBF96-10DB-4C38-9E5F-7283E743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3379788"/>
            <a:ext cx="74612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9" name="Picture 36" descr="Picture10">
            <a:extLst>
              <a:ext uri="{FF2B5EF4-FFF2-40B4-BE49-F238E27FC236}">
                <a16:creationId xmlns:a16="http://schemas.microsoft.com/office/drawing/2014/main" id="{B8479735-C788-492B-BF3E-764CA8C5D7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2430464"/>
            <a:ext cx="22225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WordArt 7">
            <a:extLst>
              <a:ext uri="{FF2B5EF4-FFF2-40B4-BE49-F238E27FC236}">
                <a16:creationId xmlns:a16="http://schemas.microsoft.com/office/drawing/2014/main" id="{458B46D9-A4EC-456A-AAC5-26C433169B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70138" y="931863"/>
            <a:ext cx="72771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FF00FF"/>
                </a:solidFill>
                <a:cs typeface="Arial" panose="020B0604020202020204" pitchFamily="34" charset="0"/>
              </a:rPr>
              <a:t>      Tiết học đến đây là kết thúc</a:t>
            </a:r>
          </a:p>
        </p:txBody>
      </p:sp>
      <p:sp>
        <p:nvSpPr>
          <p:cNvPr id="150565" name="WordArt 37">
            <a:extLst>
              <a:ext uri="{FF2B5EF4-FFF2-40B4-BE49-F238E27FC236}">
                <a16:creationId xmlns:a16="http://schemas.microsoft.com/office/drawing/2014/main" id="{D74B55F1-BC01-4C3F-8DC7-EF7680279D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5963" y="5041900"/>
            <a:ext cx="8153400" cy="11430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con chăm ngoan học giỏi</a:t>
            </a:r>
          </a:p>
        </p:txBody>
      </p:sp>
      <p:pic>
        <p:nvPicPr>
          <p:cNvPr id="45065" name="Picture 9" descr="25543ne2">
            <a:extLst>
              <a:ext uri="{FF2B5EF4-FFF2-40B4-BE49-F238E27FC236}">
                <a16:creationId xmlns:a16="http://schemas.microsoft.com/office/drawing/2014/main" id="{AF013D51-C5D9-4E88-A8FC-4626892B31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2430464"/>
            <a:ext cx="13716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25543ne2">
            <a:extLst>
              <a:ext uri="{FF2B5EF4-FFF2-40B4-BE49-F238E27FC236}">
                <a16:creationId xmlns:a16="http://schemas.microsoft.com/office/drawing/2014/main" id="{78C391C4-E03B-4DBC-B596-D92B8C179C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2852739"/>
            <a:ext cx="1371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 dèn xanh 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30848" y="2378520"/>
            <a:ext cx="821880" cy="821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2587" y="3407332"/>
            <a:ext cx="277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Đèn xanh đèn đỏ</a:t>
            </a:r>
          </a:p>
        </p:txBody>
      </p:sp>
    </p:spTree>
    <p:extLst>
      <p:ext uri="{BB962C8B-B14F-4D97-AF65-F5344CB8AC3E}">
        <p14:creationId xmlns:p14="http://schemas.microsoft.com/office/powerpoint/2010/main" val="40449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gà trống mèo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50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gà trống mèo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ạc gà trống mèo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3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51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77A76-6419-1282-767B-FB2E26400527}"/>
              </a:ext>
            </a:extLst>
          </p:cNvPr>
          <p:cNvSpPr txBox="1"/>
          <p:nvPr/>
        </p:nvSpPr>
        <p:spPr>
          <a:xfrm>
            <a:off x="568239" y="3205899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9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797" y="106161"/>
            <a:ext cx="7620000" cy="34637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5989" y="4243533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27343" y="4243533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78697" y="4243533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30051" y="4243532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81405" y="4243532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Ò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32759" y="4243532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62186" y="4243533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513540" y="4243531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78463" y="4243528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97665" y="4243527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33361" y="4243531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330964" y="4243530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657576" y="4243530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933145" y="4243529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38110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319"/>
            <a:ext cx="12192001" cy="6861570"/>
          </a:xfrm>
        </p:spPr>
      </p:pic>
      <p:sp>
        <p:nvSpPr>
          <p:cNvPr id="5" name="Rectangle 4"/>
          <p:cNvSpPr/>
          <p:nvPr/>
        </p:nvSpPr>
        <p:spPr>
          <a:xfrm>
            <a:off x="926926" y="2815566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8280" y="2815566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7" name="Rectangle 6"/>
          <p:cNvSpPr/>
          <p:nvPr/>
        </p:nvSpPr>
        <p:spPr>
          <a:xfrm>
            <a:off x="2229634" y="2815566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8" name="Rectangle 7"/>
          <p:cNvSpPr/>
          <p:nvPr/>
        </p:nvSpPr>
        <p:spPr>
          <a:xfrm>
            <a:off x="2880988" y="2815565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83696" y="2815565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13123" y="2815566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64477" y="2815564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9400" y="2815561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48602" y="2815560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84298" y="2815564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781901" y="2815563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8513" y="2815563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384082" y="2815562"/>
            <a:ext cx="651354" cy="942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83068" y="2718148"/>
            <a:ext cx="300628" cy="2129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8815" y="2882766"/>
            <a:ext cx="656750" cy="9233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307" y="2666468"/>
            <a:ext cx="379250" cy="2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2.08333E-7 0.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-4.375E-6 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4.79167E-6 0.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5.55112E-17 0.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2.70833E-6 0.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1.875E-6 0.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3.54167E-6 0.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A9C1F-C258-6279-06C1-8E6F0BCA8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4" y="0"/>
            <a:ext cx="8057235" cy="5136109"/>
          </a:xfrm>
        </p:spPr>
        <p:txBody>
          <a:bodyPr>
            <a:noAutofit/>
          </a:bodyPr>
          <a:lstStyle/>
          <a:p>
            <a:pPr algn="ctr"/>
            <a:r>
              <a:rPr lang="en-US" sz="30000" b="1" dirty="0">
                <a:solidFill>
                  <a:srgbClr val="00B0F0"/>
                </a:solidFill>
                <a:latin typeface=".VnAvant" panose="020B7200000000000000" pitchFamily="34" charset="0"/>
              </a:rPr>
              <a:t>g</a:t>
            </a:r>
            <a:r>
              <a:rPr lang="en-US" sz="30000" b="1" dirty="0">
                <a:solidFill>
                  <a:srgbClr val="00B0F0"/>
                </a:solidFill>
                <a:latin typeface="UTM Avo" panose="02040603050506020204" pitchFamily="18" charset="0"/>
              </a:rPr>
              <a:t>  </a:t>
            </a:r>
            <a:r>
              <a:rPr lang="en-US" sz="30000" b="1" dirty="0">
                <a:solidFill>
                  <a:srgbClr val="00B0F0"/>
                </a:solidFill>
                <a:latin typeface=".VnAvant" panose="020B7200000000000000" pitchFamily="34" charset="0"/>
              </a:rPr>
              <a:t>y</a:t>
            </a:r>
            <a:endParaRPr lang="vi-VN" sz="30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E7582-BD3A-406E-2600-71FF033FE55D}"/>
              </a:ext>
            </a:extLst>
          </p:cNvPr>
          <p:cNvSpPr txBox="1"/>
          <p:nvPr/>
        </p:nvSpPr>
        <p:spPr>
          <a:xfrm>
            <a:off x="874388" y="212706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 thiệu chữ 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959" t="27993" r="51881" b="26650"/>
          <a:stretch/>
        </p:blipFill>
        <p:spPr>
          <a:xfrm>
            <a:off x="3762447" y="1694329"/>
            <a:ext cx="3415553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E7582-BD3A-406E-2600-71FF033FE55D}"/>
              </a:ext>
            </a:extLst>
          </p:cNvPr>
          <p:cNvSpPr txBox="1"/>
          <p:nvPr/>
        </p:nvSpPr>
        <p:spPr>
          <a:xfrm>
            <a:off x="874388" y="212706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Phát âm chữ 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959" t="27993" r="51881" b="26650"/>
          <a:stretch/>
        </p:blipFill>
        <p:spPr>
          <a:xfrm>
            <a:off x="3762447" y="1694329"/>
            <a:ext cx="3415553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ED0DF83-508F-1103-B23F-C1851449AD01}"/>
              </a:ext>
            </a:extLst>
          </p:cNvPr>
          <p:cNvSpPr txBox="1"/>
          <p:nvPr/>
        </p:nvSpPr>
        <p:spPr>
          <a:xfrm>
            <a:off x="874388" y="212706"/>
            <a:ext cx="919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Cấu tạo của chữ 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EA9C1F-C258-6279-06C1-8E6F0BCA8253}"/>
              </a:ext>
            </a:extLst>
          </p:cNvPr>
          <p:cNvSpPr txBox="1">
            <a:spLocks/>
          </p:cNvSpPr>
          <p:nvPr/>
        </p:nvSpPr>
        <p:spPr>
          <a:xfrm>
            <a:off x="4316576" y="135607"/>
            <a:ext cx="2627183" cy="3589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0" b="1" dirty="0">
                <a:solidFill>
                  <a:srgbClr val="00B0F0"/>
                </a:solidFill>
                <a:latin typeface=".VnAvant" panose="020B7200000000000000" pitchFamily="34" charset="0"/>
              </a:rPr>
              <a:t>g</a:t>
            </a:r>
            <a:endParaRPr lang="vi-VN" sz="30000" b="1" dirty="0">
              <a:solidFill>
                <a:srgbClr val="00B0F0"/>
              </a:solidFill>
            </a:endParaRPr>
          </a:p>
        </p:txBody>
      </p:sp>
      <p:pic>
        <p:nvPicPr>
          <p:cNvPr id="14" name="Picture 13" descr="net 1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24" y="8184683"/>
            <a:ext cx="2362200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DEA9C1F-C258-6279-06C1-8E6F0BCA8253}"/>
              </a:ext>
            </a:extLst>
          </p:cNvPr>
          <p:cNvSpPr txBox="1">
            <a:spLocks/>
          </p:cNvSpPr>
          <p:nvPr/>
        </p:nvSpPr>
        <p:spPr>
          <a:xfrm>
            <a:off x="941696" y="6146085"/>
            <a:ext cx="2627183" cy="3589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0" b="1" dirty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vi-VN" sz="30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-0.00556 L 0.27161 -0.8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-4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2 -0.02385 L -0.08307 -0.940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-4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229</TotalTime>
  <Words>256</Words>
  <Application>Microsoft Office PowerPoint</Application>
  <PresentationFormat>Widescreen</PresentationFormat>
  <Paragraphs>84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.VnAvant</vt:lpstr>
      <vt:lpstr>Arial</vt:lpstr>
      <vt:lpstr>Wingdings 3</vt:lpstr>
      <vt:lpstr>Times New Roman</vt:lpstr>
      <vt:lpstr>Trebuchet MS</vt:lpstr>
      <vt:lpstr>UTM Avo</vt:lpstr>
      <vt:lpstr>Tahoma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  y</vt:lpstr>
      <vt:lpstr>PowerPoint Presentation</vt:lpstr>
      <vt:lpstr>PowerPoint Presentation</vt:lpstr>
      <vt:lpstr>PowerPoint Presentation</vt:lpstr>
      <vt:lpstr>PowerPoint Presentation</vt:lpstr>
      <vt:lpstr>Giới thiệu chữ “g” in hoa, in thường, viết thường</vt:lpstr>
      <vt:lpstr>y</vt:lpstr>
      <vt:lpstr>PowerPoint Presentation</vt:lpstr>
      <vt:lpstr>PowerPoint Presentation</vt:lpstr>
      <vt:lpstr>PowerPoint Presentation</vt:lpstr>
      <vt:lpstr>Giới thiệu chữ “y” in hoa, in thường, viết thường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Dat</dc:creator>
  <cp:lastModifiedBy>PC</cp:lastModifiedBy>
  <cp:revision>34</cp:revision>
  <dcterms:created xsi:type="dcterms:W3CDTF">2023-03-08T07:01:58Z</dcterms:created>
  <dcterms:modified xsi:type="dcterms:W3CDTF">2023-03-28T07:45:18Z</dcterms:modified>
</cp:coreProperties>
</file>